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1"/>
  </p:notesMasterIdLst>
  <p:handoutMasterIdLst>
    <p:handoutMasterId r:id="rId22"/>
  </p:handoutMasterIdLst>
  <p:sldIdLst>
    <p:sldId id="268" r:id="rId5"/>
    <p:sldId id="270" r:id="rId6"/>
    <p:sldId id="271" r:id="rId7"/>
    <p:sldId id="272" r:id="rId8"/>
    <p:sldId id="273" r:id="rId9"/>
    <p:sldId id="261" r:id="rId10"/>
    <p:sldId id="274" r:id="rId11"/>
    <p:sldId id="280" r:id="rId12"/>
    <p:sldId id="275" r:id="rId13"/>
    <p:sldId id="276" r:id="rId14"/>
    <p:sldId id="282" r:id="rId15"/>
    <p:sldId id="278" r:id="rId16"/>
    <p:sldId id="277" r:id="rId17"/>
    <p:sldId id="279" r:id="rId18"/>
    <p:sldId id="281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5" autoAdjust="0"/>
  </p:normalViewPr>
  <p:slideViewPr>
    <p:cSldViewPr snapToGrid="0" snapToObjects="1">
      <p:cViewPr varScale="1">
        <p:scale>
          <a:sx n="104" d="100"/>
          <a:sy n="104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DAB2C-A75E-4598-B380-7596BB5B1698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74880-0922-459F-9135-2E65D009A6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HTML is like the bricks</a:t>
          </a:r>
        </a:p>
      </dgm:t>
    </dgm:pt>
    <dgm:pt modelId="{B3005D60-B15A-4FCE-A7EA-4D7DFFA73902}" type="parTrans" cxnId="{BF02CA8F-A996-4A1A-B972-176F3B60973C}">
      <dgm:prSet/>
      <dgm:spPr/>
      <dgm:t>
        <a:bodyPr/>
        <a:lstStyle/>
        <a:p>
          <a:endParaRPr lang="en-US"/>
        </a:p>
      </dgm:t>
    </dgm:pt>
    <dgm:pt modelId="{BA2B18C4-B5E9-4AAF-A205-893AD6CE05A7}" type="sibTrans" cxnId="{BF02CA8F-A996-4A1A-B972-176F3B60973C}">
      <dgm:prSet/>
      <dgm:spPr/>
      <dgm:t>
        <a:bodyPr/>
        <a:lstStyle/>
        <a:p>
          <a:endParaRPr lang="en-US"/>
        </a:p>
      </dgm:t>
    </dgm:pt>
    <dgm:pt modelId="{03D538CD-78EB-4058-AE8E-B66C4F768A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CSS is like paint</a:t>
          </a:r>
        </a:p>
      </dgm:t>
    </dgm:pt>
    <dgm:pt modelId="{255F6623-1935-4D18-9C1C-57036F586E9E}" type="parTrans" cxnId="{F410EABD-A1D2-403E-A379-06F407237306}">
      <dgm:prSet/>
      <dgm:spPr/>
      <dgm:t>
        <a:bodyPr/>
        <a:lstStyle/>
        <a:p>
          <a:endParaRPr lang="en-US"/>
        </a:p>
      </dgm:t>
    </dgm:pt>
    <dgm:pt modelId="{611279AC-6124-429C-9268-1C2E0AD078F5}" type="sibTrans" cxnId="{F410EABD-A1D2-403E-A379-06F407237306}">
      <dgm:prSet/>
      <dgm:spPr/>
      <dgm:t>
        <a:bodyPr/>
        <a:lstStyle/>
        <a:p>
          <a:endParaRPr lang="en-US"/>
        </a:p>
      </dgm:t>
    </dgm:pt>
    <dgm:pt modelId="{CA2AA951-8E6F-493B-B6A3-4698814C0E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JavaScript is like wiring</a:t>
          </a:r>
        </a:p>
      </dgm:t>
    </dgm:pt>
    <dgm:pt modelId="{233534D3-23BF-4427-B5A7-42403096C4E2}" type="parTrans" cxnId="{8EA2F235-2856-49FA-8C77-EC998602D25B}">
      <dgm:prSet/>
      <dgm:spPr/>
      <dgm:t>
        <a:bodyPr/>
        <a:lstStyle/>
        <a:p>
          <a:endParaRPr lang="en-US"/>
        </a:p>
      </dgm:t>
    </dgm:pt>
    <dgm:pt modelId="{164E5BE6-ABFA-4DE7-9155-FC9150CA34B0}" type="sibTrans" cxnId="{8EA2F235-2856-49FA-8C77-EC998602D25B}">
      <dgm:prSet/>
      <dgm:spPr/>
      <dgm:t>
        <a:bodyPr/>
        <a:lstStyle/>
        <a:p>
          <a:endParaRPr lang="en-US"/>
        </a:p>
      </dgm:t>
    </dgm:pt>
    <dgm:pt modelId="{821C96DE-E956-4B66-8072-BB631A7C6D9D}" type="pres">
      <dgm:prSet presAssocID="{41EDAB2C-A75E-4598-B380-7596BB5B1698}" presName="root" presStyleCnt="0">
        <dgm:presLayoutVars>
          <dgm:dir/>
          <dgm:resizeHandles val="exact"/>
        </dgm:presLayoutVars>
      </dgm:prSet>
      <dgm:spPr/>
    </dgm:pt>
    <dgm:pt modelId="{97D284B3-A83F-4508-A0F9-378C31FC9402}" type="pres">
      <dgm:prSet presAssocID="{CD974880-0922-459F-9135-2E65D009A690}" presName="compNode" presStyleCnt="0"/>
      <dgm:spPr/>
    </dgm:pt>
    <dgm:pt modelId="{DA2AC8C3-A57B-4B47-8CE3-E7E0217BF3DD}" type="pres">
      <dgm:prSet presAssocID="{CD974880-0922-459F-9135-2E65D009A690}" presName="iconBgRect" presStyleLbl="bgShp" presStyleIdx="0" presStyleCnt="3"/>
      <dgm:spPr/>
    </dgm:pt>
    <dgm:pt modelId="{59271971-D150-43A7-AC6E-1250BD9F86BC}" type="pres">
      <dgm:prSet presAssocID="{CD974880-0922-459F-9135-2E65D009A6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973C7EB-223A-4E2C-AA6E-F1C236247602}" type="pres">
      <dgm:prSet presAssocID="{CD974880-0922-459F-9135-2E65D009A690}" presName="spaceRect" presStyleCnt="0"/>
      <dgm:spPr/>
    </dgm:pt>
    <dgm:pt modelId="{A9154A1E-BA5A-465D-9534-448610478EE7}" type="pres">
      <dgm:prSet presAssocID="{CD974880-0922-459F-9135-2E65D009A690}" presName="textRect" presStyleLbl="revTx" presStyleIdx="0" presStyleCnt="3">
        <dgm:presLayoutVars>
          <dgm:chMax val="1"/>
          <dgm:chPref val="1"/>
        </dgm:presLayoutVars>
      </dgm:prSet>
      <dgm:spPr/>
    </dgm:pt>
    <dgm:pt modelId="{5CDE3488-6B89-4346-AC28-B0DB004F54C7}" type="pres">
      <dgm:prSet presAssocID="{BA2B18C4-B5E9-4AAF-A205-893AD6CE05A7}" presName="sibTrans" presStyleCnt="0"/>
      <dgm:spPr/>
    </dgm:pt>
    <dgm:pt modelId="{3DDD2D05-C93B-4141-BEF8-F1978552868F}" type="pres">
      <dgm:prSet presAssocID="{03D538CD-78EB-4058-AE8E-B66C4F768A1F}" presName="compNode" presStyleCnt="0"/>
      <dgm:spPr/>
    </dgm:pt>
    <dgm:pt modelId="{DF6B8F5F-007B-4BF0-8B0F-7E038EE305C9}" type="pres">
      <dgm:prSet presAssocID="{03D538CD-78EB-4058-AE8E-B66C4F768A1F}" presName="iconBgRect" presStyleLbl="bgShp" presStyleIdx="1" presStyleCnt="3"/>
      <dgm:spPr/>
    </dgm:pt>
    <dgm:pt modelId="{32621635-896C-4D82-BCA3-1BF97A95EB42}" type="pres">
      <dgm:prSet presAssocID="{03D538CD-78EB-4058-AE8E-B66C4F768A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00584E1F-9910-4858-A0B1-BE2B1199C431}" type="pres">
      <dgm:prSet presAssocID="{03D538CD-78EB-4058-AE8E-B66C4F768A1F}" presName="spaceRect" presStyleCnt="0"/>
      <dgm:spPr/>
    </dgm:pt>
    <dgm:pt modelId="{9F1C038F-5F6E-48A4-8F09-040AA62DB5FD}" type="pres">
      <dgm:prSet presAssocID="{03D538CD-78EB-4058-AE8E-B66C4F768A1F}" presName="textRect" presStyleLbl="revTx" presStyleIdx="1" presStyleCnt="3">
        <dgm:presLayoutVars>
          <dgm:chMax val="1"/>
          <dgm:chPref val="1"/>
        </dgm:presLayoutVars>
      </dgm:prSet>
      <dgm:spPr/>
    </dgm:pt>
    <dgm:pt modelId="{34ED0B3C-D6F0-4558-8F7E-820C1F5B9FFE}" type="pres">
      <dgm:prSet presAssocID="{611279AC-6124-429C-9268-1C2E0AD078F5}" presName="sibTrans" presStyleCnt="0"/>
      <dgm:spPr/>
    </dgm:pt>
    <dgm:pt modelId="{00F0F501-B189-4B84-A6A1-3D22D291BFCE}" type="pres">
      <dgm:prSet presAssocID="{CA2AA951-8E6F-493B-B6A3-4698814C0E38}" presName="compNode" presStyleCnt="0"/>
      <dgm:spPr/>
    </dgm:pt>
    <dgm:pt modelId="{C24CE289-87EE-4225-ACE7-C1CCCCA7C81F}" type="pres">
      <dgm:prSet presAssocID="{CA2AA951-8E6F-493B-B6A3-4698814C0E38}" presName="iconBgRect" presStyleLbl="bgShp" presStyleIdx="2" presStyleCnt="3"/>
      <dgm:spPr/>
    </dgm:pt>
    <dgm:pt modelId="{0458BA50-65B4-484B-B86C-24A07597C2E2}" type="pres">
      <dgm:prSet presAssocID="{CA2AA951-8E6F-493B-B6A3-4698814C0E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89B3644-846C-4FD7-8688-08631416EFBD}" type="pres">
      <dgm:prSet presAssocID="{CA2AA951-8E6F-493B-B6A3-4698814C0E38}" presName="spaceRect" presStyleCnt="0"/>
      <dgm:spPr/>
    </dgm:pt>
    <dgm:pt modelId="{B4DFED4D-34E5-41EE-B91E-39ED9F57D171}" type="pres">
      <dgm:prSet presAssocID="{CA2AA951-8E6F-493B-B6A3-4698814C0E3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39E7807-0D10-4B97-8496-60F9B58A9947}" type="presOf" srcId="{41EDAB2C-A75E-4598-B380-7596BB5B1698}" destId="{821C96DE-E956-4B66-8072-BB631A7C6D9D}" srcOrd="0" destOrd="0" presId="urn:microsoft.com/office/officeart/2018/5/layout/IconCircleLabelList"/>
    <dgm:cxn modelId="{8EA2F235-2856-49FA-8C77-EC998602D25B}" srcId="{41EDAB2C-A75E-4598-B380-7596BB5B1698}" destId="{CA2AA951-8E6F-493B-B6A3-4698814C0E38}" srcOrd="2" destOrd="0" parTransId="{233534D3-23BF-4427-B5A7-42403096C4E2}" sibTransId="{164E5BE6-ABFA-4DE7-9155-FC9150CA34B0}"/>
    <dgm:cxn modelId="{BF02CA8F-A996-4A1A-B972-176F3B60973C}" srcId="{41EDAB2C-A75E-4598-B380-7596BB5B1698}" destId="{CD974880-0922-459F-9135-2E65D009A690}" srcOrd="0" destOrd="0" parTransId="{B3005D60-B15A-4FCE-A7EA-4D7DFFA73902}" sibTransId="{BA2B18C4-B5E9-4AAF-A205-893AD6CE05A7}"/>
    <dgm:cxn modelId="{4A2851B0-7AAF-4B77-B72D-97DF89986464}" type="presOf" srcId="{CA2AA951-8E6F-493B-B6A3-4698814C0E38}" destId="{B4DFED4D-34E5-41EE-B91E-39ED9F57D171}" srcOrd="0" destOrd="0" presId="urn:microsoft.com/office/officeart/2018/5/layout/IconCircleLabelList"/>
    <dgm:cxn modelId="{25569FBD-221F-4D2F-91E3-359A75BC1E61}" type="presOf" srcId="{CD974880-0922-459F-9135-2E65D009A690}" destId="{A9154A1E-BA5A-465D-9534-448610478EE7}" srcOrd="0" destOrd="0" presId="urn:microsoft.com/office/officeart/2018/5/layout/IconCircleLabelList"/>
    <dgm:cxn modelId="{F410EABD-A1D2-403E-A379-06F407237306}" srcId="{41EDAB2C-A75E-4598-B380-7596BB5B1698}" destId="{03D538CD-78EB-4058-AE8E-B66C4F768A1F}" srcOrd="1" destOrd="0" parTransId="{255F6623-1935-4D18-9C1C-57036F586E9E}" sibTransId="{611279AC-6124-429C-9268-1C2E0AD078F5}"/>
    <dgm:cxn modelId="{06301ADE-5B1E-4C79-BE55-92C97AB77766}" type="presOf" srcId="{03D538CD-78EB-4058-AE8E-B66C4F768A1F}" destId="{9F1C038F-5F6E-48A4-8F09-040AA62DB5FD}" srcOrd="0" destOrd="0" presId="urn:microsoft.com/office/officeart/2018/5/layout/IconCircleLabelList"/>
    <dgm:cxn modelId="{B6C02C58-E645-4A30-97BB-BBEA6A92F265}" type="presParOf" srcId="{821C96DE-E956-4B66-8072-BB631A7C6D9D}" destId="{97D284B3-A83F-4508-A0F9-378C31FC9402}" srcOrd="0" destOrd="0" presId="urn:microsoft.com/office/officeart/2018/5/layout/IconCircleLabelList"/>
    <dgm:cxn modelId="{5CD06D0E-035F-41E3-88E3-94E152CEDEE5}" type="presParOf" srcId="{97D284B3-A83F-4508-A0F9-378C31FC9402}" destId="{DA2AC8C3-A57B-4B47-8CE3-E7E0217BF3DD}" srcOrd="0" destOrd="0" presId="urn:microsoft.com/office/officeart/2018/5/layout/IconCircleLabelList"/>
    <dgm:cxn modelId="{86CC4196-D3E4-483B-BB21-157329EA5567}" type="presParOf" srcId="{97D284B3-A83F-4508-A0F9-378C31FC9402}" destId="{59271971-D150-43A7-AC6E-1250BD9F86BC}" srcOrd="1" destOrd="0" presId="urn:microsoft.com/office/officeart/2018/5/layout/IconCircleLabelList"/>
    <dgm:cxn modelId="{BED8B833-8682-44E8-A70D-B20B94CA74FF}" type="presParOf" srcId="{97D284B3-A83F-4508-A0F9-378C31FC9402}" destId="{A973C7EB-223A-4E2C-AA6E-F1C236247602}" srcOrd="2" destOrd="0" presId="urn:microsoft.com/office/officeart/2018/5/layout/IconCircleLabelList"/>
    <dgm:cxn modelId="{D2A7C4CB-A984-4630-8A1A-114834BAA3AF}" type="presParOf" srcId="{97D284B3-A83F-4508-A0F9-378C31FC9402}" destId="{A9154A1E-BA5A-465D-9534-448610478EE7}" srcOrd="3" destOrd="0" presId="urn:microsoft.com/office/officeart/2018/5/layout/IconCircleLabelList"/>
    <dgm:cxn modelId="{FAAADB9D-A15C-4A16-92D5-12063BDD90A9}" type="presParOf" srcId="{821C96DE-E956-4B66-8072-BB631A7C6D9D}" destId="{5CDE3488-6B89-4346-AC28-B0DB004F54C7}" srcOrd="1" destOrd="0" presId="urn:microsoft.com/office/officeart/2018/5/layout/IconCircleLabelList"/>
    <dgm:cxn modelId="{6E1C8258-B0AD-4559-90E0-D5BB6DCE9EDA}" type="presParOf" srcId="{821C96DE-E956-4B66-8072-BB631A7C6D9D}" destId="{3DDD2D05-C93B-4141-BEF8-F1978552868F}" srcOrd="2" destOrd="0" presId="urn:microsoft.com/office/officeart/2018/5/layout/IconCircleLabelList"/>
    <dgm:cxn modelId="{C0217888-8705-4E73-A17D-FE07318FE417}" type="presParOf" srcId="{3DDD2D05-C93B-4141-BEF8-F1978552868F}" destId="{DF6B8F5F-007B-4BF0-8B0F-7E038EE305C9}" srcOrd="0" destOrd="0" presId="urn:microsoft.com/office/officeart/2018/5/layout/IconCircleLabelList"/>
    <dgm:cxn modelId="{CED689EB-934E-49F8-93BD-612862CDC9BC}" type="presParOf" srcId="{3DDD2D05-C93B-4141-BEF8-F1978552868F}" destId="{32621635-896C-4D82-BCA3-1BF97A95EB42}" srcOrd="1" destOrd="0" presId="urn:microsoft.com/office/officeart/2018/5/layout/IconCircleLabelList"/>
    <dgm:cxn modelId="{143B4264-03A4-4750-B27F-04A9B9DA7B05}" type="presParOf" srcId="{3DDD2D05-C93B-4141-BEF8-F1978552868F}" destId="{00584E1F-9910-4858-A0B1-BE2B1199C431}" srcOrd="2" destOrd="0" presId="urn:microsoft.com/office/officeart/2018/5/layout/IconCircleLabelList"/>
    <dgm:cxn modelId="{DE5ACA26-1A68-4547-9871-451E83548CC4}" type="presParOf" srcId="{3DDD2D05-C93B-4141-BEF8-F1978552868F}" destId="{9F1C038F-5F6E-48A4-8F09-040AA62DB5FD}" srcOrd="3" destOrd="0" presId="urn:microsoft.com/office/officeart/2018/5/layout/IconCircleLabelList"/>
    <dgm:cxn modelId="{38DF9803-30CD-42B9-8700-F3EB139D7EF7}" type="presParOf" srcId="{821C96DE-E956-4B66-8072-BB631A7C6D9D}" destId="{34ED0B3C-D6F0-4558-8F7E-820C1F5B9FFE}" srcOrd="3" destOrd="0" presId="urn:microsoft.com/office/officeart/2018/5/layout/IconCircleLabelList"/>
    <dgm:cxn modelId="{162150D2-F70C-45FE-9C53-9F046F2DB167}" type="presParOf" srcId="{821C96DE-E956-4B66-8072-BB631A7C6D9D}" destId="{00F0F501-B189-4B84-A6A1-3D22D291BFCE}" srcOrd="4" destOrd="0" presId="urn:microsoft.com/office/officeart/2018/5/layout/IconCircleLabelList"/>
    <dgm:cxn modelId="{1EB74BB3-5062-434A-87A9-3CD35983E1FE}" type="presParOf" srcId="{00F0F501-B189-4B84-A6A1-3D22D291BFCE}" destId="{C24CE289-87EE-4225-ACE7-C1CCCCA7C81F}" srcOrd="0" destOrd="0" presId="urn:microsoft.com/office/officeart/2018/5/layout/IconCircleLabelList"/>
    <dgm:cxn modelId="{D7A784AA-0821-417B-8C5A-09F7A0493455}" type="presParOf" srcId="{00F0F501-B189-4B84-A6A1-3D22D291BFCE}" destId="{0458BA50-65B4-484B-B86C-24A07597C2E2}" srcOrd="1" destOrd="0" presId="urn:microsoft.com/office/officeart/2018/5/layout/IconCircleLabelList"/>
    <dgm:cxn modelId="{158B071E-8CD0-45B1-B3C6-3D75EAD71E39}" type="presParOf" srcId="{00F0F501-B189-4B84-A6A1-3D22D291BFCE}" destId="{789B3644-846C-4FD7-8688-08631416EFBD}" srcOrd="2" destOrd="0" presId="urn:microsoft.com/office/officeart/2018/5/layout/IconCircleLabelList"/>
    <dgm:cxn modelId="{E97E5301-447E-4AC7-BB39-7142C19FD616}" type="presParOf" srcId="{00F0F501-B189-4B84-A6A1-3D22D291BFCE}" destId="{B4DFED4D-34E5-41EE-B91E-39ED9F57D17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AC8C3-A57B-4B47-8CE3-E7E0217BF3DD}">
      <dsp:nvSpPr>
        <dsp:cNvPr id="0" name=""/>
        <dsp:cNvSpPr/>
      </dsp:nvSpPr>
      <dsp:spPr>
        <a:xfrm>
          <a:off x="544950" y="471311"/>
          <a:ext cx="1612687" cy="1612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9271971-D150-43A7-AC6E-1250BD9F86BC}">
      <dsp:nvSpPr>
        <dsp:cNvPr id="0" name=""/>
        <dsp:cNvSpPr/>
      </dsp:nvSpPr>
      <dsp:spPr>
        <a:xfrm>
          <a:off x="888637" y="81499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154A1E-BA5A-465D-9534-448610478EE7}">
      <dsp:nvSpPr>
        <dsp:cNvPr id="0" name=""/>
        <dsp:cNvSpPr/>
      </dsp:nvSpPr>
      <dsp:spPr>
        <a:xfrm>
          <a:off x="29418" y="258631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HTML is like the bricks</a:t>
          </a:r>
        </a:p>
      </dsp:txBody>
      <dsp:txXfrm>
        <a:off x="29418" y="2586311"/>
        <a:ext cx="2643750" cy="720000"/>
      </dsp:txXfrm>
    </dsp:sp>
    <dsp:sp modelId="{DF6B8F5F-007B-4BF0-8B0F-7E038EE305C9}">
      <dsp:nvSpPr>
        <dsp:cNvPr id="0" name=""/>
        <dsp:cNvSpPr/>
      </dsp:nvSpPr>
      <dsp:spPr>
        <a:xfrm>
          <a:off x="3651356" y="471311"/>
          <a:ext cx="1612687" cy="1612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2621635-896C-4D82-BCA3-1BF97A95EB42}">
      <dsp:nvSpPr>
        <dsp:cNvPr id="0" name=""/>
        <dsp:cNvSpPr/>
      </dsp:nvSpPr>
      <dsp:spPr>
        <a:xfrm>
          <a:off x="3995043" y="81499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1C038F-5F6E-48A4-8F09-040AA62DB5FD}">
      <dsp:nvSpPr>
        <dsp:cNvPr id="0" name=""/>
        <dsp:cNvSpPr/>
      </dsp:nvSpPr>
      <dsp:spPr>
        <a:xfrm>
          <a:off x="3135825" y="258631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CSS is like paint</a:t>
          </a:r>
        </a:p>
      </dsp:txBody>
      <dsp:txXfrm>
        <a:off x="3135825" y="2586311"/>
        <a:ext cx="2643750" cy="720000"/>
      </dsp:txXfrm>
    </dsp:sp>
    <dsp:sp modelId="{C24CE289-87EE-4225-ACE7-C1CCCCA7C81F}">
      <dsp:nvSpPr>
        <dsp:cNvPr id="0" name=""/>
        <dsp:cNvSpPr/>
      </dsp:nvSpPr>
      <dsp:spPr>
        <a:xfrm>
          <a:off x="6757762" y="471311"/>
          <a:ext cx="1612687" cy="1612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458BA50-65B4-484B-B86C-24A07597C2E2}">
      <dsp:nvSpPr>
        <dsp:cNvPr id="0" name=""/>
        <dsp:cNvSpPr/>
      </dsp:nvSpPr>
      <dsp:spPr>
        <a:xfrm>
          <a:off x="7101450" y="814998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DFED4D-34E5-41EE-B91E-39ED9F57D171}">
      <dsp:nvSpPr>
        <dsp:cNvPr id="0" name=""/>
        <dsp:cNvSpPr/>
      </dsp:nvSpPr>
      <dsp:spPr>
        <a:xfrm>
          <a:off x="6242231" y="258631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JavaScript is like wiring</a:t>
          </a:r>
        </a:p>
      </dsp:txBody>
      <dsp:txXfrm>
        <a:off x="6242231" y="2586311"/>
        <a:ext cx="26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9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5.png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Web Development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Internet Creativity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DF2D-6CCB-776E-792C-CC370351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2660072"/>
            <a:ext cx="5292436" cy="2910995"/>
          </a:xfrm>
        </p:spPr>
        <p:txBody>
          <a:bodyPr anchor="ctr">
            <a:normAutofit fontScale="92500"/>
          </a:bodyPr>
          <a:lstStyle/>
          <a:p>
            <a:r>
              <a:rPr lang="en-US" dirty="0">
                <a:solidFill>
                  <a:srgbClr val="FFFFFF"/>
                </a:solidFill>
              </a:rPr>
              <a:t>CSS - Cascading Style Sheets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We use “Selectors” to tell the code what we want to change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E.g. h1, p, body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We use CSS’s in-built rules to change aspects of the website to look how we want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887C7-1ADC-FD79-CA5E-6499B5FE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10" y="643466"/>
            <a:ext cx="4497487" cy="126273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CSS Basics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D5F3A-5C89-D7DA-E59A-67F8B0EC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5" y="4026405"/>
            <a:ext cx="4380793" cy="27215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B7B32B-FD75-8540-4BF4-C24A55F2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239" y="402011"/>
            <a:ext cx="4533582" cy="22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03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F45D-FA26-DD50-5A45-9D938ACA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Divs</a:t>
            </a:r>
            <a:r>
              <a:rPr lang="en-US" dirty="0"/>
              <a:t>, Spans, and Nesting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8E958-41F8-F864-26A8-5F1EE1CC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656" y="1341819"/>
            <a:ext cx="4034047" cy="2906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25F8-BEB9-17B6-7803-C63288D7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1" y="1264555"/>
            <a:ext cx="3889759" cy="290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E340CB-B6D5-5B03-C1DD-D5287E6C4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229" y="2992582"/>
            <a:ext cx="3394697" cy="36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5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E922-2AD4-DA1F-87BF-76083907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Names and IDs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C6094-1ABD-9419-A7C9-7DD198CAA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54" y="4959538"/>
            <a:ext cx="6785841" cy="1780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05D28-74B3-0E3F-A3CC-180C1DD8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8" y="1304900"/>
            <a:ext cx="5377007" cy="3562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91A49-F99B-E137-6AEB-3436375AE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912" y="1385726"/>
            <a:ext cx="39719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7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F45D-FA26-DD50-5A45-9D938ACA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398" y="199238"/>
            <a:ext cx="8911687" cy="1280890"/>
          </a:xfrm>
        </p:spPr>
        <p:txBody>
          <a:bodyPr/>
          <a:lstStyle/>
          <a:p>
            <a:r>
              <a:rPr lang="en-US" dirty="0"/>
              <a:t>Changing Fonts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0DED8-84CF-A634-3E68-A79D9D09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910" y="4067737"/>
            <a:ext cx="6751905" cy="259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B5BD8-E841-91BC-BAA7-750EA6DF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6" y="1352855"/>
            <a:ext cx="5700254" cy="2522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5B052-2B07-8EA2-535F-75FF02FA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516" y="527949"/>
            <a:ext cx="5494496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E922-2AD4-DA1F-87BF-76083907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107" y="216704"/>
            <a:ext cx="8911687" cy="1280890"/>
          </a:xfrm>
        </p:spPr>
        <p:txBody>
          <a:bodyPr/>
          <a:lstStyle/>
          <a:p>
            <a:r>
              <a:rPr lang="en-US" dirty="0"/>
              <a:t>Organizing Things – Grid Layout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2FD54-6D1C-5D82-6930-DF9068B8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404288"/>
            <a:ext cx="10555750" cy="50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7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E922-2AD4-DA1F-87BF-76083907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107" y="216704"/>
            <a:ext cx="8911687" cy="1280890"/>
          </a:xfrm>
        </p:spPr>
        <p:txBody>
          <a:bodyPr/>
          <a:lstStyle/>
          <a:p>
            <a:r>
              <a:rPr lang="en-US" dirty="0"/>
              <a:t>Organizing Things – Grid Layout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289B1-120D-254D-88CC-620BCD31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56" y="1294399"/>
            <a:ext cx="10986655" cy="54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8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311" y="-153028"/>
            <a:ext cx="8915399" cy="1357331"/>
          </a:xfrm>
        </p:spPr>
        <p:txBody>
          <a:bodyPr>
            <a:normAutofit/>
          </a:bodyPr>
          <a:lstStyle/>
          <a:p>
            <a:r>
              <a:rPr lang="en-US" dirty="0"/>
              <a:t>Finally - Get Creative!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0302" y="1428586"/>
            <a:ext cx="8915399" cy="53580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the basics – Make a simple HTML webpage.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grid template provided so you can easily place anything wherever you want on the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add styles – Colours, images, whatever you want – Make it Personal!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added a folder with some extra HTML and CSS that you can add to your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are stuck on anything, ask for help!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an extra challenge, try see if you can add some JavaScript!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7D3502-15D7-40E3-8799-AADA72E46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4E3D2-0707-A47C-DFEA-619D94CB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What is Web Development and Why Do We Care?</a:t>
            </a:r>
            <a:endParaRPr lang="en-IE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4DC666-97B4-4AC4-9916-A1936C2F6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F460-0E3F-345F-224B-0F0183C5C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Creating Websites and Web Applications</a:t>
            </a:r>
          </a:p>
          <a:p>
            <a:endParaRPr lang="en-US" dirty="0"/>
          </a:p>
          <a:p>
            <a:r>
              <a:rPr lang="en-US" dirty="0"/>
              <a:t>Let your creativity shine</a:t>
            </a:r>
          </a:p>
          <a:p>
            <a:endParaRPr lang="en-US" dirty="0"/>
          </a:p>
          <a:p>
            <a:r>
              <a:rPr lang="en-US" dirty="0"/>
              <a:t>Tell the world all about you</a:t>
            </a:r>
          </a:p>
          <a:p>
            <a:endParaRPr lang="en-US" dirty="0"/>
          </a:p>
          <a:p>
            <a:endParaRPr lang="en-IE" dirty="0"/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7963B21D-ACE0-9ACE-340F-78123C89B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945" y="640080"/>
            <a:ext cx="5252773" cy="5252773"/>
          </a:xfrm>
          <a:prstGeom prst="rect">
            <a:avLst/>
          </a:prstGeom>
        </p:spPr>
      </p:pic>
      <p:sp>
        <p:nvSpPr>
          <p:cNvPr id="14" name="Freeform 43">
            <a:extLst>
              <a:ext uri="{FF2B5EF4-FFF2-40B4-BE49-F238E27FC236}">
                <a16:creationId xmlns:a16="http://schemas.microsoft.com/office/drawing/2014/main" id="{4EEFCCD7-9BFF-47EA-9C91-94E380FD8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82880" y="6061223"/>
            <a:ext cx="855156" cy="506277"/>
          </a:xfrm>
          <a:custGeom>
            <a:avLst/>
            <a:gdLst>
              <a:gd name="connsiteX0" fmla="*/ 0 w 855156"/>
              <a:gd name="connsiteY0" fmla="*/ 506277 h 506277"/>
              <a:gd name="connsiteX1" fmla="*/ 509169 w 855156"/>
              <a:gd name="connsiteY1" fmla="*/ 505572 h 506277"/>
              <a:gd name="connsiteX2" fmla="*/ 599864 w 855156"/>
              <a:gd name="connsiteY2" fmla="*/ 505572 h 506277"/>
              <a:gd name="connsiteX3" fmla="*/ 614121 w 855156"/>
              <a:gd name="connsiteY3" fmla="*/ 500804 h 506277"/>
              <a:gd name="connsiteX4" fmla="*/ 619102 w 855156"/>
              <a:gd name="connsiteY4" fmla="*/ 496035 h 506277"/>
              <a:gd name="connsiteX5" fmla="*/ 848071 w 855156"/>
              <a:gd name="connsiteY5" fmla="*/ 267092 h 506277"/>
              <a:gd name="connsiteX6" fmla="*/ 848071 w 855156"/>
              <a:gd name="connsiteY6" fmla="*/ 238480 h 506277"/>
              <a:gd name="connsiteX7" fmla="*/ 619102 w 855156"/>
              <a:gd name="connsiteY7" fmla="*/ 9537 h 506277"/>
              <a:gd name="connsiteX8" fmla="*/ 614121 w 855156"/>
              <a:gd name="connsiteY8" fmla="*/ 4769 h 506277"/>
              <a:gd name="connsiteX9" fmla="*/ 599864 w 855156"/>
              <a:gd name="connsiteY9" fmla="*/ 0 h 506277"/>
              <a:gd name="connsiteX10" fmla="*/ 509169 w 855156"/>
              <a:gd name="connsiteY10" fmla="*/ 0 h 506277"/>
              <a:gd name="connsiteX11" fmla="*/ 0 w 855156"/>
              <a:gd name="connsiteY11" fmla="*/ 144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5156" h="506277">
                <a:moveTo>
                  <a:pt x="0" y="506277"/>
                </a:moveTo>
                <a:lnTo>
                  <a:pt x="509169" y="505572"/>
                </a:lnTo>
                <a:lnTo>
                  <a:pt x="599864" y="505572"/>
                </a:lnTo>
                <a:cubicBezTo>
                  <a:pt x="604673" y="505572"/>
                  <a:pt x="609483" y="500804"/>
                  <a:pt x="614121" y="500804"/>
                </a:cubicBezTo>
                <a:cubicBezTo>
                  <a:pt x="614121" y="496035"/>
                  <a:pt x="619102" y="496035"/>
                  <a:pt x="619102" y="496035"/>
                </a:cubicBezTo>
                <a:lnTo>
                  <a:pt x="848071" y="267092"/>
                </a:lnTo>
                <a:cubicBezTo>
                  <a:pt x="857518" y="257555"/>
                  <a:pt x="857518" y="248018"/>
                  <a:pt x="848071" y="238480"/>
                </a:cubicBezTo>
                <a:lnTo>
                  <a:pt x="619102" y="9537"/>
                </a:lnTo>
                <a:cubicBezTo>
                  <a:pt x="617556" y="7914"/>
                  <a:pt x="615667" y="6392"/>
                  <a:pt x="614121" y="4769"/>
                </a:cubicBezTo>
                <a:cubicBezTo>
                  <a:pt x="609483" y="0"/>
                  <a:pt x="604673" y="0"/>
                  <a:pt x="599864" y="0"/>
                </a:cubicBezTo>
                <a:lnTo>
                  <a:pt x="509169" y="0"/>
                </a:lnTo>
                <a:lnTo>
                  <a:pt x="0" y="1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1259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DE8268-43A8-B9BB-895B-F4E9A873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9DF6A-E0A6-9E7A-7D16-44B70D8A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E61F1-75A8-2D2F-80A7-6218C639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0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Web Development is like Building a House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E"/>
          </a:p>
        </p:txBody>
      </p:sp>
      <p:graphicFrame>
        <p:nvGraphicFramePr>
          <p:cNvPr id="67" name="Content Placeholder 3">
            <a:extLst>
              <a:ext uri="{FF2B5EF4-FFF2-40B4-BE49-F238E27FC236}">
                <a16:creationId xmlns:a16="http://schemas.microsoft.com/office/drawing/2014/main" id="{F1B9A7AD-9EED-06A3-7E16-0C6FE8514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145991"/>
              </p:ext>
            </p:extLst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2629F80E-E49B-523E-2CC9-CA1B13DA4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911" y="1812610"/>
            <a:ext cx="3048001" cy="3048001"/>
          </a:xfrm>
          <a:prstGeom prst="rect">
            <a:avLst/>
          </a:prstGeom>
        </p:spPr>
      </p:pic>
      <p:pic>
        <p:nvPicPr>
          <p:cNvPr id="10" name="Picture 9" descr="A yellow and white logo&#10;&#10;Description automatically generated">
            <a:extLst>
              <a:ext uri="{FF2B5EF4-FFF2-40B4-BE49-F238E27FC236}">
                <a16:creationId xmlns:a16="http://schemas.microsoft.com/office/drawing/2014/main" id="{FC16E8D0-4FA3-227D-6D7C-0981356C88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9013" y="1834255"/>
            <a:ext cx="4455920" cy="2784950"/>
          </a:xfrm>
          <a:prstGeom prst="rect">
            <a:avLst/>
          </a:prstGeom>
        </p:spPr>
      </p:pic>
      <p:pic>
        <p:nvPicPr>
          <p:cNvPr id="12" name="Picture 11" descr="A logo of a website&#10;&#10;Description automatically generated">
            <a:extLst>
              <a:ext uri="{FF2B5EF4-FFF2-40B4-BE49-F238E27FC236}">
                <a16:creationId xmlns:a16="http://schemas.microsoft.com/office/drawing/2014/main" id="{9960DAEC-4FAE-F917-58CB-EA087FA25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9019" y="2005986"/>
            <a:ext cx="2661247" cy="26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DF2D-6CCB-776E-792C-CC370351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2660072"/>
            <a:ext cx="5292436" cy="2910995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HTML- Hypertext Markup Language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Every document starts with: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&lt;!DOCTYPE html&gt;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IE" dirty="0">
                <a:solidFill>
                  <a:srgbClr val="FFFFFF"/>
                </a:solidFill>
              </a:rPr>
              <a:t>Built out of tags</a:t>
            </a:r>
          </a:p>
          <a:p>
            <a:pPr lvl="1"/>
            <a:r>
              <a:rPr lang="en-IE" dirty="0">
                <a:solidFill>
                  <a:srgbClr val="FFFFFF"/>
                </a:solidFill>
              </a:rPr>
              <a:t>E.g. &lt;p&gt;&lt;/p&gt;</a:t>
            </a:r>
          </a:p>
          <a:p>
            <a:pPr lvl="1"/>
            <a:endParaRPr lang="en-IE" dirty="0">
              <a:solidFill>
                <a:srgbClr val="FFFFFF"/>
              </a:solidFill>
            </a:endParaRPr>
          </a:p>
          <a:p>
            <a:r>
              <a:rPr lang="en-IE" dirty="0">
                <a:solidFill>
                  <a:srgbClr val="FFFFFF"/>
                </a:solidFill>
              </a:rPr>
              <a:t>Content is placed inside these tags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887C7-1ADC-FD79-CA5E-6499B5FE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10" y="946545"/>
            <a:ext cx="3662939" cy="126273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HTML Basics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B9575-613F-E568-68E7-28F671D8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7" y="525942"/>
            <a:ext cx="5228658" cy="13837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0F8C5A-02F4-1ECC-46C0-BC3EA106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83" y="4191934"/>
            <a:ext cx="46577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1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DF2D-6CCB-776E-792C-CC370351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61" y="1973502"/>
            <a:ext cx="5292436" cy="2910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Some more useful tags: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&lt;a&gt; tag – Links to other pages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img</a:t>
            </a:r>
            <a:r>
              <a:rPr lang="en-US" dirty="0">
                <a:solidFill>
                  <a:srgbClr val="FFFFFF"/>
                </a:solidFill>
              </a:rPr>
              <a:t>&gt; tag – Embeds an image to the page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&lt;video&gt; tag – Embeds a video to the page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887C7-1ADC-FD79-CA5E-6499B5FE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10" y="946545"/>
            <a:ext cx="3662939" cy="126273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HTML Basics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20035-A177-51DD-7FE6-20CC4CB1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554" y="1295361"/>
            <a:ext cx="3521449" cy="5470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B338B-F309-5A42-E28C-7B0D6C61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19" y="643468"/>
            <a:ext cx="50673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5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accent1">
              <a:alpha val="3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DF2D-6CCB-776E-792C-CC370351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10" y="2660072"/>
            <a:ext cx="5292436" cy="2910995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We use HTML &lt;head&gt; and &lt;body&gt; tags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&lt;head&gt; tag contains page “metadata” – Aka important information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use the &lt;link&gt; tag, tell it the type is a CSS stylesheet, and give it the file location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&lt;body&gt; tag contains the page content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887C7-1ADC-FD79-CA5E-6499B5FE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10" y="643466"/>
            <a:ext cx="4497487" cy="126273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Connecting CSS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4EB2A-443C-E3EF-7CE9-E5EC0353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028" y="4255139"/>
            <a:ext cx="4219575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DEE29-1367-ED2A-6E2C-FD1BE710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210" y="522088"/>
            <a:ext cx="4410371" cy="20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5512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1dad01b-610c-486a-9064-dc3d7f31fc08" xsi:nil="true"/>
    <_activity xmlns="51dad01b-610c-486a-9064-dc3d7f31fc0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324DC5E802F24DB0767D8D1C95D533" ma:contentTypeVersion="16" ma:contentTypeDescription="Create a new document." ma:contentTypeScope="" ma:versionID="4c433227b13e557af2f5884a0b47cbc4">
  <xsd:schema xmlns:xsd="http://www.w3.org/2001/XMLSchema" xmlns:xs="http://www.w3.org/2001/XMLSchema" xmlns:p="http://schemas.microsoft.com/office/2006/metadata/properties" xmlns:ns3="51dad01b-610c-486a-9064-dc3d7f31fc08" xmlns:ns4="3dec5a61-f56e-47d3-af15-ab553216b817" targetNamespace="http://schemas.microsoft.com/office/2006/metadata/properties" ma:root="true" ma:fieldsID="2f2cba07055714c1c042d0fbba690429" ns3:_="" ns4:_="">
    <xsd:import namespace="51dad01b-610c-486a-9064-dc3d7f31fc08"/>
    <xsd:import namespace="3dec5a61-f56e-47d3-af15-ab553216b8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dad01b-610c-486a-9064-dc3d7f31fc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ec5a61-f56e-47d3-af15-ab553216b8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infopath/2007/PartnerControls"/>
    <ds:schemaRef ds:uri="3dec5a61-f56e-47d3-af15-ab553216b817"/>
    <ds:schemaRef ds:uri="51dad01b-610c-486a-9064-dc3d7f31fc08"/>
  </ds:schemaRefs>
</ds:datastoreItem>
</file>

<file path=customXml/itemProps3.xml><?xml version="1.0" encoding="utf-8"?>
<ds:datastoreItem xmlns:ds="http://schemas.openxmlformats.org/officeDocument/2006/customXml" ds:itemID="{152D746C-F2CF-4591-B695-7DBD9522E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dad01b-610c-486a-9064-dc3d7f31fc08"/>
    <ds:schemaRef ds:uri="3dec5a61-f56e-47d3-af15-ab553216b8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305</TotalTime>
  <Words>342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Wisp</vt:lpstr>
      <vt:lpstr>Web Development</vt:lpstr>
      <vt:lpstr>What is Web Development and Why Do We Care?</vt:lpstr>
      <vt:lpstr>PowerPoint Presentation</vt:lpstr>
      <vt:lpstr>PowerPoint Presentation</vt:lpstr>
      <vt:lpstr>PowerPoint Presentation</vt:lpstr>
      <vt:lpstr>Web Development is like Building a House</vt:lpstr>
      <vt:lpstr>HTML Basics</vt:lpstr>
      <vt:lpstr>HTML Basics</vt:lpstr>
      <vt:lpstr>Connecting CSS</vt:lpstr>
      <vt:lpstr>CSS Basics</vt:lpstr>
      <vt:lpstr>Divs, Spans, and Nesting</vt:lpstr>
      <vt:lpstr>Class Names and IDs</vt:lpstr>
      <vt:lpstr>Changing Fonts</vt:lpstr>
      <vt:lpstr>Organizing Things – Grid Layout</vt:lpstr>
      <vt:lpstr>Organizing Things – Grid Layout</vt:lpstr>
      <vt:lpstr>Finally - Get Creative!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MAIRTIN CONROY</dc:creator>
  <cp:lastModifiedBy>SEAN MAIRTIN CONROY</cp:lastModifiedBy>
  <cp:revision>2</cp:revision>
  <dcterms:created xsi:type="dcterms:W3CDTF">2024-06-15T12:44:08Z</dcterms:created>
  <dcterms:modified xsi:type="dcterms:W3CDTF">2024-06-30T15:24:15Z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0x01010074324DC5E802F24DB0767D8D1C95D533</vt:lpwstr>
  </property>
</Properties>
</file>